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3366"/>
        </a:fontRef>
        <a:srgbClr val="003366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ECEADB"/>
          </a:solidFill>
        </a:fill>
      </a:tcStyle>
    </a:wholeTbl>
    <a:band2H>
      <a:tcTxStyle/>
      <a:tcStyle>
        <a:tcBdr/>
        <a:fill>
          <a:solidFill>
            <a:srgbClr val="F6F5EE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381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381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3366"/>
        </a:fontRef>
        <a:srgbClr val="003366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ECE2E2"/>
          </a:solidFill>
        </a:fill>
      </a:tcStyle>
    </a:wholeTbl>
    <a:band2H>
      <a:tcTxStyle/>
      <a:tcStyle>
        <a:tcBdr/>
        <a:fill>
          <a:solidFill>
            <a:srgbClr val="F5F1F1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381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381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3366"/>
        </a:fontRef>
        <a:srgbClr val="003366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D8DACA"/>
          </a:solidFill>
        </a:fill>
      </a:tcStyle>
    </a:wholeTbl>
    <a:band2H>
      <a:tcTxStyle/>
      <a:tcStyle>
        <a:tcBdr/>
        <a:fill>
          <a:solidFill>
            <a:srgbClr val="EDEDE6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381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381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3366"/>
        </a:fontRef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565400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3366"/>
        </a:fontRef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65400"/>
          </a:solidFill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3366"/>
        </a:fontRef>
        <a:srgbClr val="003366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CACCD2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Col>
    <a:la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381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381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5654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solidFill>
            <a:srgbClr val="565400">
              <a:alpha val="20000"/>
            </a:srgbClr>
          </a:solidFill>
        </a:fill>
      </a:tcStyle>
    </a:firstCol>
    <a:la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50800" cap="flat">
              <a:solidFill>
                <a:srgbClr val="565400"/>
              </a:solidFill>
              <a:prstDash val="solid"/>
              <a:round/>
            </a:ln>
          </a:top>
          <a:bottom>
            <a:ln w="127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65400"/>
        </a:fontRef>
        <a:srgbClr val="565400"/>
      </a:tcTxStyle>
      <a:tcStyle>
        <a:tcBdr>
          <a:left>
            <a:ln w="12700" cap="flat">
              <a:solidFill>
                <a:srgbClr val="565400"/>
              </a:solidFill>
              <a:prstDash val="solid"/>
              <a:round/>
            </a:ln>
          </a:left>
          <a:right>
            <a:ln w="12700" cap="flat">
              <a:solidFill>
                <a:srgbClr val="565400"/>
              </a:solidFill>
              <a:prstDash val="solid"/>
              <a:round/>
            </a:ln>
          </a:right>
          <a:top>
            <a:ln w="12700" cap="flat">
              <a:solidFill>
                <a:srgbClr val="565400"/>
              </a:solidFill>
              <a:prstDash val="solid"/>
              <a:round/>
            </a:ln>
          </a:top>
          <a:bottom>
            <a:ln w="25400" cap="flat">
              <a:solidFill>
                <a:srgbClr val="565400"/>
              </a:solidFill>
              <a:prstDash val="solid"/>
              <a:round/>
            </a:ln>
          </a:bottom>
          <a:insideH>
            <a:ln w="12700" cap="flat">
              <a:solidFill>
                <a:srgbClr val="565400"/>
              </a:solidFill>
              <a:prstDash val="solid"/>
              <a:round/>
            </a:ln>
          </a:insideH>
          <a:insideV>
            <a:ln w="12700" cap="flat">
              <a:solidFill>
                <a:srgbClr val="5654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0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幻灯片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240029" y="7965440"/>
            <a:ext cx="4320542" cy="21336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sz="3600" b="0" cap="none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40029" y="10383521"/>
            <a:ext cx="9121142" cy="96901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600"/>
              </a:spcBef>
              <a:defRPr sz="2800">
                <a:solidFill>
                  <a:srgbClr val="414C24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  <a:lvl2pPr marL="742950" indent="-285750">
              <a:spcBef>
                <a:spcPts val="600"/>
              </a:spcBef>
              <a:buSzPct val="100000"/>
              <a:buChar char="–"/>
              <a:defRPr sz="2800">
                <a:solidFill>
                  <a:srgbClr val="414C24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2pPr>
            <a:lvl3pPr marL="1181100" indent="-266700">
              <a:spcBef>
                <a:spcPts val="600"/>
              </a:spcBef>
              <a:buSzPct val="100000"/>
              <a:buChar char="•"/>
              <a:defRPr sz="2800">
                <a:solidFill>
                  <a:srgbClr val="414C24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3pPr>
            <a:lvl4pPr marL="1691639" indent="-320039">
              <a:spcBef>
                <a:spcPts val="600"/>
              </a:spcBef>
              <a:buSzPct val="100000"/>
              <a:buChar char="–"/>
              <a:defRPr sz="2800">
                <a:solidFill>
                  <a:srgbClr val="414C24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4pPr>
            <a:lvl5pPr marL="2148839" indent="-320039">
              <a:spcBef>
                <a:spcPts val="600"/>
              </a:spcBef>
              <a:buSzPct val="100000"/>
              <a:buChar char="»"/>
              <a:defRPr sz="2800">
                <a:solidFill>
                  <a:srgbClr val="414C24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87514" y="11521440"/>
            <a:ext cx="273656" cy="26425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E5F0B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160020" y="2987039"/>
            <a:ext cx="9201151" cy="1849122"/>
          </a:xfrm>
          <a:prstGeom prst="rect">
            <a:avLst/>
          </a:prstGeom>
        </p:spPr>
        <p:txBody>
          <a:bodyPr anchor="ctr"/>
          <a:lstStyle>
            <a:lvl1pPr>
              <a:defRPr sz="3600" b="0" cap="none"/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xfrm>
            <a:off x="160020" y="4836159"/>
            <a:ext cx="9201151" cy="6827521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/>
            </a:lvl1pPr>
            <a:lvl2pPr marL="783771" indent="-326571">
              <a:spcBef>
                <a:spcPts val="700"/>
              </a:spcBef>
              <a:buSzPct val="100000"/>
              <a:buChar char="–"/>
              <a:defRPr sz="3200"/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/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/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7060882" y="2987039"/>
            <a:ext cx="2300288" cy="8676642"/>
          </a:xfrm>
          <a:prstGeom prst="rect">
            <a:avLst/>
          </a:prstGeom>
        </p:spPr>
        <p:txBody>
          <a:bodyPr anchor="ctr"/>
          <a:lstStyle>
            <a:lvl1pPr>
              <a:defRPr sz="3600" b="0" cap="none"/>
            </a:lvl1pPr>
          </a:lstStyle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160020" y="2987039"/>
            <a:ext cx="6753153" cy="8676642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/>
            </a:lvl1pPr>
            <a:lvl2pPr marL="783771" indent="-326571">
              <a:spcBef>
                <a:spcPts val="700"/>
              </a:spcBef>
              <a:buSzPct val="100000"/>
              <a:buChar char="–"/>
              <a:defRPr sz="3200"/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/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/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160020" y="2987039"/>
            <a:ext cx="9201151" cy="1849122"/>
          </a:xfrm>
          <a:prstGeom prst="rect">
            <a:avLst/>
          </a:prstGeom>
        </p:spPr>
        <p:txBody>
          <a:bodyPr anchor="ctr"/>
          <a:lstStyle>
            <a:lvl1pPr>
              <a:defRPr sz="3600" b="0" cap="none"/>
            </a:lvl1pPr>
          </a:lstStyle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60020" y="4836159"/>
            <a:ext cx="9201151" cy="6827521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/>
            </a:lvl1pPr>
            <a:lvl2pPr marL="783771" indent="-326571">
              <a:spcBef>
                <a:spcPts val="700"/>
              </a:spcBef>
              <a:buSzPct val="100000"/>
              <a:buChar char="–"/>
              <a:defRPr sz="3200"/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/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/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160020" y="2987039"/>
            <a:ext cx="9201151" cy="1849122"/>
          </a:xfrm>
          <a:prstGeom prst="rect">
            <a:avLst/>
          </a:prstGeom>
        </p:spPr>
        <p:txBody>
          <a:bodyPr anchor="ctr"/>
          <a:lstStyle>
            <a:lvl1pPr>
              <a:defRPr sz="3600" b="0" cap="none"/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0020" y="4836159"/>
            <a:ext cx="4526720" cy="6827521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SzPct val="100000"/>
              <a:buChar char="•"/>
              <a:defRPr sz="2800"/>
            </a:lvl1pPr>
            <a:lvl2pPr marL="790575" indent="-333375">
              <a:spcBef>
                <a:spcPts val="600"/>
              </a:spcBef>
              <a:buSzPct val="100000"/>
              <a:buChar char="–"/>
              <a:defRPr sz="2800"/>
            </a:lvl2pPr>
            <a:lvl3pPr marL="1234439" indent="-320039">
              <a:spcBef>
                <a:spcPts val="600"/>
              </a:spcBef>
              <a:buSzPct val="100000"/>
              <a:buChar char="•"/>
              <a:defRPr sz="2800"/>
            </a:lvl3pPr>
            <a:lvl4pPr marL="1727200" indent="-355600">
              <a:spcBef>
                <a:spcPts val="600"/>
              </a:spcBef>
              <a:buSzPct val="100000"/>
              <a:buChar char="–"/>
              <a:defRPr sz="2800"/>
            </a:lvl4pPr>
            <a:lvl5pPr marL="2184400" indent="-355600">
              <a:spcBef>
                <a:spcPts val="600"/>
              </a:spcBef>
              <a:buSzPct val="100000"/>
              <a:buChar char="»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80059" y="512658"/>
            <a:ext cx="8641082" cy="2133601"/>
          </a:xfrm>
          <a:prstGeom prst="rect">
            <a:avLst/>
          </a:prstGeom>
        </p:spPr>
        <p:txBody>
          <a:bodyPr anchor="ctr"/>
          <a:lstStyle>
            <a:lvl1pPr>
              <a:defRPr sz="3600" b="0" cap="none"/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0059" y="2865544"/>
            <a:ext cx="4242070" cy="119422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 b="1"/>
            </a:lvl1pPr>
            <a:lvl2pPr>
              <a:spcBef>
                <a:spcPts val="500"/>
              </a:spcBef>
              <a:defRPr sz="2400" b="1"/>
            </a:lvl2pPr>
            <a:lvl3pPr>
              <a:spcBef>
                <a:spcPts val="500"/>
              </a:spcBef>
              <a:defRPr sz="2400" b="1"/>
            </a:lvl3pPr>
            <a:lvl4pPr>
              <a:spcBef>
                <a:spcPts val="500"/>
              </a:spcBef>
              <a:defRPr sz="2400" b="1"/>
            </a:lvl4pPr>
            <a:lvl5pPr>
              <a:spcBef>
                <a:spcPts val="500"/>
              </a:spcBef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4877533" y="2865544"/>
            <a:ext cx="4243607" cy="119422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160020" y="2987039"/>
            <a:ext cx="9201151" cy="1849122"/>
          </a:xfrm>
          <a:prstGeom prst="rect">
            <a:avLst/>
          </a:prstGeom>
        </p:spPr>
        <p:txBody>
          <a:bodyPr anchor="ctr"/>
          <a:lstStyle>
            <a:lvl1pPr>
              <a:defRPr sz="3600" b="0" cap="none"/>
            </a:lvl1pPr>
          </a:lstStyle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80059" y="509693"/>
            <a:ext cx="3158858" cy="2169161"/>
          </a:xfrm>
          <a:prstGeom prst="rect">
            <a:avLst/>
          </a:prstGeom>
        </p:spPr>
        <p:txBody>
          <a:bodyPr anchor="b"/>
          <a:lstStyle>
            <a:lvl1pPr>
              <a:defRPr sz="2000" cap="none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754315" y="509693"/>
            <a:ext cx="5366826" cy="10925812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/>
            </a:lvl1pPr>
            <a:lvl2pPr marL="783771" indent="-326571">
              <a:spcBef>
                <a:spcPts val="700"/>
              </a:spcBef>
              <a:buSzPct val="100000"/>
              <a:buChar char="–"/>
              <a:defRPr sz="3200"/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/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/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文本占位符 3"/>
          <p:cNvSpPr>
            <a:spLocks noGrp="1"/>
          </p:cNvSpPr>
          <p:nvPr>
            <p:ph type="body" sz="half" idx="13"/>
          </p:nvPr>
        </p:nvSpPr>
        <p:spPr>
          <a:xfrm>
            <a:off x="480059" y="2678854"/>
            <a:ext cx="3158858" cy="8756651"/>
          </a:xfrm>
          <a:prstGeom prst="rect">
            <a:avLst/>
          </a:prstGeom>
        </p:spPr>
        <p:txBody>
          <a:bodyPr anchor="t"/>
          <a:lstStyle/>
          <a:p>
            <a:pPr>
              <a:spcBef>
                <a:spcPts val="300"/>
              </a:spcBef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881774" y="8961119"/>
            <a:ext cx="5760721" cy="1057912"/>
          </a:xfrm>
          <a:prstGeom prst="rect">
            <a:avLst/>
          </a:prstGeom>
        </p:spPr>
        <p:txBody>
          <a:bodyPr anchor="b"/>
          <a:lstStyle>
            <a:lvl1pPr>
              <a:defRPr sz="2000" cap="none"/>
            </a:lvl1pPr>
          </a:lstStyle>
          <a:p>
            <a:r>
              <a:t>Title Text</a:t>
            </a:r>
          </a:p>
        </p:txBody>
      </p:sp>
      <p:sp>
        <p:nvSpPr>
          <p:cNvPr id="83" name="图片占位符 2"/>
          <p:cNvSpPr>
            <a:spLocks noGrp="1"/>
          </p:cNvSpPr>
          <p:nvPr>
            <p:ph type="pic" sz="half" idx="13"/>
          </p:nvPr>
        </p:nvSpPr>
        <p:spPr>
          <a:xfrm>
            <a:off x="1881774" y="1143847"/>
            <a:ext cx="5760721" cy="7680960"/>
          </a:xfrm>
          <a:prstGeom prst="rect">
            <a:avLst/>
          </a:prstGeom>
        </p:spPr>
        <p:txBody>
          <a:bodyPr lIns="91439" rIns="91439" anchor="t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81774" y="10019031"/>
            <a:ext cx="5760721" cy="1502410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/>
            </a:lvl1pPr>
            <a:lvl2pPr>
              <a:spcBef>
                <a:spcPts val="300"/>
              </a:spcBef>
              <a:defRPr sz="1400"/>
            </a:lvl2pPr>
            <a:lvl3pPr>
              <a:spcBef>
                <a:spcPts val="300"/>
              </a:spcBef>
              <a:defRPr sz="14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758556" y="8226214"/>
            <a:ext cx="8161021" cy="254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758556" y="5425864"/>
            <a:ext cx="8161021" cy="280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87514" y="11663680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lnSpc>
                <a:spcPct val="100000"/>
              </a:lnSpc>
              <a:defRPr sz="1200">
                <a:solidFill>
                  <a:srgbClr val="5654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rgbClr val="9933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5654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 Box 9"/>
          <p:cNvSpPr txBox="1"/>
          <p:nvPr/>
        </p:nvSpPr>
        <p:spPr>
          <a:xfrm>
            <a:off x="442881" y="2400272"/>
            <a:ext cx="8786876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3600"/>
              </a:spcBef>
              <a:defRPr sz="6000" b="1">
                <a:solidFill>
                  <a:srgbClr val="002060"/>
                </a:solidFill>
                <a:latin typeface="华文新魏"/>
                <a:ea typeface="华文新魏"/>
                <a:cs typeface="华文新魏"/>
                <a:sym typeface="华文新魏"/>
              </a:defRPr>
            </a:lvl1pPr>
          </a:lstStyle>
          <a:p>
            <a:r>
              <a:t>博士学位论文选题论证会</a:t>
            </a:r>
          </a:p>
        </p:txBody>
      </p:sp>
      <p:sp>
        <p:nvSpPr>
          <p:cNvPr id="114" name="Text Box 10"/>
          <p:cNvSpPr txBox="1"/>
          <p:nvPr/>
        </p:nvSpPr>
        <p:spPr>
          <a:xfrm>
            <a:off x="228568" y="3757593"/>
            <a:ext cx="9084682" cy="4768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795463" indent="-1795463">
              <a:defRPr sz="2800">
                <a:solidFill>
                  <a:srgbClr val="000000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论文题目</a:t>
            </a:r>
            <a:r>
              <a:rPr lang="zh-CN" altLang="en-US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sz="3200" b="1" dirty="0">
              <a:solidFill>
                <a:srgbClr val="414C24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/>
              <a:sym typeface="Times New Roman"/>
            </a:endParaRPr>
          </a:p>
          <a:p>
            <a:pPr>
              <a:defRPr sz="27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700" b="1" dirty="0">
              <a:solidFill>
                <a:srgbClr val="414C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0000"/>
              </a:lnSpc>
              <a:spcBef>
                <a:spcPts val="7800"/>
              </a:spcBef>
              <a:defRPr sz="2800">
                <a:solidFill>
                  <a:srgbClr val="000000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rPr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答 辩 </a:t>
            </a: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人：</a:t>
            </a: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XXX</a:t>
            </a:r>
            <a:endParaRPr sz="3200" b="1" dirty="0" smtClean="0">
              <a:latin typeface="宋体" panose="02010600030101010101" pitchFamily="2" charset="-122"/>
              <a:ea typeface="宋体" panose="02010600030101010101" pitchFamily="2" charset="-122"/>
              <a:cs typeface="华文仿宋"/>
              <a:sym typeface="华文仿宋"/>
            </a:endParaRPr>
          </a:p>
          <a:p>
            <a:pPr>
              <a:lnSpc>
                <a:spcPct val="100000"/>
              </a:lnSpc>
              <a:defRPr sz="28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指导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教师：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XXX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教授</a:t>
            </a:r>
            <a:r>
              <a:rPr lang="zh-CN" altLang="en-US" sz="3200" dirty="0" smtClean="0">
                <a:latin typeface="华文仿宋"/>
                <a:ea typeface="华文仿宋"/>
                <a:cs typeface="华文仿宋"/>
                <a:sym typeface="华文仿宋"/>
              </a:rPr>
              <a:t/>
            </a:r>
            <a:br>
              <a:rPr lang="zh-CN" altLang="en-US" sz="3200" dirty="0" smtClean="0">
                <a:latin typeface="华文仿宋"/>
                <a:ea typeface="华文仿宋"/>
                <a:cs typeface="华文仿宋"/>
                <a:sym typeface="华文仿宋"/>
              </a:rPr>
            </a:br>
            <a:endParaRPr sz="3200" dirty="0" smtClean="0">
              <a:latin typeface="华文仿宋"/>
              <a:ea typeface="华文仿宋"/>
              <a:cs typeface="华文仿宋"/>
              <a:sym typeface="华文仿宋"/>
            </a:endParaRPr>
          </a:p>
          <a:p>
            <a:pPr>
              <a:lnSpc>
                <a:spcPts val="3700"/>
              </a:lnSpc>
              <a:defRPr sz="2800">
                <a:solidFill>
                  <a:srgbClr val="000000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答辩委员会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主席</a:t>
            </a:r>
            <a:r>
              <a:rPr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sz="3200" b="1" dirty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XXX</a:t>
            </a:r>
            <a:r>
              <a:rPr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sz="3200" b="1" dirty="0" err="1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教授</a:t>
            </a:r>
            <a:r>
              <a:rPr sz="3200" b="1" dirty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   </a:t>
            </a: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XXXXX</a:t>
            </a:r>
            <a:r>
              <a:rPr lang="en-US"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</a:t>
            </a: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大学</a:t>
            </a:r>
            <a:endParaRPr sz="3200" b="1" dirty="0">
              <a:latin typeface="宋体" panose="02010600030101010101" pitchFamily="2" charset="-122"/>
              <a:ea typeface="宋体" panose="02010600030101010101" pitchFamily="2" charset="-122"/>
              <a:cs typeface="华文仿宋"/>
              <a:sym typeface="华文仿宋"/>
            </a:endParaRPr>
          </a:p>
          <a:p>
            <a:pPr>
              <a:lnSpc>
                <a:spcPts val="3700"/>
              </a:lnSpc>
              <a:defRPr sz="2800">
                <a:solidFill>
                  <a:srgbClr val="000000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rPr sz="3200" b="1" dirty="0" err="1">
                <a:latin typeface="宋体" panose="02010600030101010101" pitchFamily="2" charset="-122"/>
                <a:ea typeface="宋体" panose="02010600030101010101" pitchFamily="2" charset="-122"/>
              </a:rPr>
              <a:t>答辩委员会成员：</a:t>
            </a:r>
            <a:r>
              <a:rPr sz="3200" b="1" dirty="0" err="1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XXX</a:t>
            </a:r>
            <a:r>
              <a:rPr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sz="3200" b="1" dirty="0" err="1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教授</a:t>
            </a:r>
            <a:r>
              <a:rPr sz="3200" b="1" dirty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   </a:t>
            </a: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XXXXX</a:t>
            </a:r>
            <a:r>
              <a:rPr lang="en-US"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</a:t>
            </a: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大学</a:t>
            </a:r>
            <a:endParaRPr sz="3200" b="1" dirty="0">
              <a:latin typeface="宋体" panose="02010600030101010101" pitchFamily="2" charset="-122"/>
              <a:ea typeface="宋体" panose="02010600030101010101" pitchFamily="2" charset="-122"/>
              <a:cs typeface="华文仿宋"/>
              <a:sym typeface="华文仿宋"/>
            </a:endParaRPr>
          </a:p>
          <a:p>
            <a:pPr>
              <a:lnSpc>
                <a:spcPts val="3700"/>
              </a:lnSpc>
              <a:defRPr sz="2800">
                <a:solidFill>
                  <a:srgbClr val="000000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rPr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    </a:t>
            </a:r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XXX</a:t>
            </a:r>
            <a:r>
              <a:rPr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博士</a:t>
            </a:r>
            <a:r>
              <a:rPr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   </a:t>
            </a: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XXXXX</a:t>
            </a:r>
            <a:r>
              <a:rPr lang="en-US"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X</a:t>
            </a:r>
            <a:r>
              <a:rPr sz="32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华文仿宋"/>
                <a:sym typeface="华文仿宋"/>
              </a:rPr>
              <a:t>大学</a:t>
            </a:r>
            <a:endParaRPr sz="3200" b="1" dirty="0">
              <a:latin typeface="宋体" panose="02010600030101010101" pitchFamily="2" charset="-122"/>
              <a:ea typeface="宋体" panose="02010600030101010101" pitchFamily="2" charset="-122"/>
              <a:cs typeface="华文仿宋"/>
              <a:sym typeface="华文仿宋"/>
            </a:endParaRPr>
          </a:p>
        </p:txBody>
      </p:sp>
      <p:sp>
        <p:nvSpPr>
          <p:cNvPr id="115" name="Text Box 12"/>
          <p:cNvSpPr txBox="1"/>
          <p:nvPr/>
        </p:nvSpPr>
        <p:spPr>
          <a:xfrm>
            <a:off x="2558782" y="21682778"/>
            <a:ext cx="6746996" cy="1689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>
                <a:solidFill>
                  <a:srgbClr val="414C24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宋体"/>
                <a:ea typeface="宋体"/>
                <a:cs typeface="宋体"/>
                <a:sym typeface="宋体"/>
              </a:rPr>
              <a:t>外国语言学及应用语言学研究中心</a:t>
            </a:r>
          </a:p>
          <a:p>
            <a:pPr algn="r">
              <a:defRPr>
                <a:solidFill>
                  <a:srgbClr val="414C24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                                             2014</a:t>
            </a:r>
            <a:r>
              <a:rPr>
                <a:latin typeface="宋体"/>
                <a:ea typeface="宋体"/>
                <a:cs typeface="宋体"/>
                <a:sym typeface="宋体"/>
              </a:rPr>
              <a:t>年</a:t>
            </a:r>
            <a:r>
              <a:t>5</a:t>
            </a:r>
            <a:r>
              <a:rPr>
                <a:latin typeface="宋体"/>
                <a:ea typeface="宋体"/>
                <a:cs typeface="宋体"/>
                <a:sym typeface="宋体"/>
              </a:rPr>
              <a:t>月</a:t>
            </a:r>
            <a:r>
              <a:t>26</a:t>
            </a:r>
            <a:r>
              <a:rPr>
                <a:latin typeface="宋体"/>
                <a:ea typeface="宋体"/>
                <a:cs typeface="宋体"/>
                <a:sym typeface="宋体"/>
              </a:rPr>
              <a:t>日</a:t>
            </a:r>
          </a:p>
        </p:txBody>
      </p:sp>
      <p:grpSp>
        <p:nvGrpSpPr>
          <p:cNvPr id="118" name="Picture 7"/>
          <p:cNvGrpSpPr/>
          <p:nvPr/>
        </p:nvGrpSpPr>
        <p:grpSpPr>
          <a:xfrm>
            <a:off x="-29691" y="-16904"/>
            <a:ext cx="9601200" cy="1874848"/>
            <a:chOff x="0" y="0"/>
            <a:chExt cx="9601200" cy="1874847"/>
          </a:xfrm>
        </p:grpSpPr>
        <p:sp>
          <p:nvSpPr>
            <p:cNvPr id="116" name="Shape"/>
            <p:cNvSpPr/>
            <p:nvPr/>
          </p:nvSpPr>
          <p:spPr>
            <a:xfrm>
              <a:off x="-1" y="-1"/>
              <a:ext cx="9601202" cy="187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56"/>
                  </a:moveTo>
                  <a:lnTo>
                    <a:pt x="0" y="1856"/>
                  </a:lnTo>
                  <a:cubicBezTo>
                    <a:pt x="0" y="831"/>
                    <a:pt x="162" y="0"/>
                    <a:pt x="362" y="0"/>
                  </a:cubicBezTo>
                  <a:lnTo>
                    <a:pt x="21238" y="0"/>
                  </a:lnTo>
                  <a:lnTo>
                    <a:pt x="21238" y="0"/>
                  </a:lnTo>
                  <a:cubicBezTo>
                    <a:pt x="21438" y="0"/>
                    <a:pt x="21600" y="831"/>
                    <a:pt x="21600" y="1856"/>
                  </a:cubicBezTo>
                  <a:lnTo>
                    <a:pt x="21600" y="19744"/>
                  </a:lnTo>
                  <a:lnTo>
                    <a:pt x="21600" y="19744"/>
                  </a:lnTo>
                  <a:cubicBezTo>
                    <a:pt x="21600" y="20769"/>
                    <a:pt x="21438" y="21600"/>
                    <a:pt x="21238" y="21600"/>
                  </a:cubicBezTo>
                  <a:lnTo>
                    <a:pt x="362" y="21600"/>
                  </a:lnTo>
                  <a:lnTo>
                    <a:pt x="362" y="21600"/>
                  </a:lnTo>
                  <a:cubicBezTo>
                    <a:pt x="162" y="21600"/>
                    <a:pt x="0" y="20769"/>
                    <a:pt x="0" y="19744"/>
                  </a:cubicBez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117" name="image4.jpeg" descr="image4.jpeg"/>
            <p:cNvPicPr>
              <a:picLocks noChangeAspect="1"/>
            </p:cNvPicPr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>
            <a:xfrm>
              <a:off x="0" y="0"/>
              <a:ext cx="9601200" cy="187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3" y="0"/>
                  </a:moveTo>
                  <a:cubicBezTo>
                    <a:pt x="162" y="0"/>
                    <a:pt x="0" y="831"/>
                    <a:pt x="0" y="1856"/>
                  </a:cubicBezTo>
                  <a:lnTo>
                    <a:pt x="0" y="19744"/>
                  </a:lnTo>
                  <a:cubicBezTo>
                    <a:pt x="0" y="20769"/>
                    <a:pt x="162" y="21600"/>
                    <a:pt x="363" y="21600"/>
                  </a:cubicBezTo>
                  <a:lnTo>
                    <a:pt x="21237" y="21600"/>
                  </a:lnTo>
                  <a:cubicBezTo>
                    <a:pt x="21438" y="21600"/>
                    <a:pt x="21600" y="20769"/>
                    <a:pt x="21600" y="19744"/>
                  </a:cubicBezTo>
                  <a:lnTo>
                    <a:pt x="21600" y="1856"/>
                  </a:lnTo>
                  <a:cubicBezTo>
                    <a:pt x="21600" y="831"/>
                    <a:pt x="21438" y="0"/>
                    <a:pt x="21237" y="0"/>
                  </a:cubicBezTo>
                  <a:lnTo>
                    <a:pt x="363" y="0"/>
                  </a:lnTo>
                  <a:close/>
                </a:path>
              </a:pathLst>
            </a:custGeom>
            <a:ln w="12700" cap="flat">
              <a:noFill/>
              <a:miter lim="400000"/>
            </a:ln>
            <a:effectLst>
              <a:reflection stA="38000" endPos="40000" dir="5400000" sy="-100000" algn="bl" rotWithShape="0"/>
            </a:effectLst>
          </p:spPr>
        </p:pic>
      </p:grpSp>
      <p:sp>
        <p:nvSpPr>
          <p:cNvPr id="119" name="Text Box 13"/>
          <p:cNvSpPr txBox="1"/>
          <p:nvPr/>
        </p:nvSpPr>
        <p:spPr>
          <a:xfrm>
            <a:off x="416455" y="10641839"/>
            <a:ext cx="6697663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400"/>
              </a:spcBef>
              <a:defRPr sz="4000" b="1">
                <a:solidFill>
                  <a:srgbClr val="00264D"/>
                </a:solidFill>
                <a:latin typeface="华文新魏"/>
                <a:ea typeface="华文新魏"/>
                <a:cs typeface="华文新魏"/>
                <a:sym typeface="华文新魏"/>
              </a:defRPr>
            </a:lvl1pPr>
          </a:lstStyle>
          <a:p>
            <a:pPr>
              <a:defRPr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b="1" dirty="0" err="1">
                <a:latin typeface="华文新魏"/>
                <a:ea typeface="华文新魏"/>
                <a:cs typeface="华文新魏"/>
                <a:sym typeface="华文新魏"/>
              </a:rPr>
              <a:t>公开答辩，欢迎参加</a:t>
            </a:r>
            <a:r>
              <a:rPr b="1" dirty="0">
                <a:latin typeface="华文新魏"/>
                <a:ea typeface="华文新魏"/>
                <a:cs typeface="华文新魏"/>
                <a:sym typeface="华文新魏"/>
              </a:rPr>
              <a:t>！</a:t>
            </a:r>
          </a:p>
        </p:txBody>
      </p:sp>
      <p:sp>
        <p:nvSpPr>
          <p:cNvPr id="120" name="Text Box 12"/>
          <p:cNvSpPr txBox="1"/>
          <p:nvPr/>
        </p:nvSpPr>
        <p:spPr>
          <a:xfrm>
            <a:off x="1220997" y="11650116"/>
            <a:ext cx="8215370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lnSpc>
                <a:spcPct val="100000"/>
              </a:lnSpc>
              <a:defRPr sz="28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>
                <a:latin typeface="华文中宋" panose="02010600040101010101" pitchFamily="2" charset="-122"/>
                <a:ea typeface="华文中宋" panose="02010600040101010101" pitchFamily="2" charset="-122"/>
                <a:cs typeface="宋体"/>
                <a:sym typeface="宋体"/>
              </a:rPr>
              <a:t>外国语言学及应用语言学研究中心</a:t>
            </a:r>
            <a:endParaRPr dirty="0">
              <a:solidFill>
                <a:srgbClr val="414C2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r">
              <a:lnSpc>
                <a:spcPct val="100000"/>
              </a:lnSpc>
              <a:defRPr sz="2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                            </a:t>
            </a:r>
            <a:r>
              <a:rPr dirty="0" err="1">
                <a:latin typeface="华文中宋" panose="02010600040101010101" pitchFamily="2" charset="-122"/>
                <a:ea typeface="华文中宋" panose="02010600040101010101" pitchFamily="2" charset="-122"/>
              </a:rPr>
              <a:t>XXXX</a:t>
            </a:r>
            <a:r>
              <a:rPr b="0" dirty="0" err="1">
                <a:latin typeface="华文中宋" panose="02010600040101010101" pitchFamily="2" charset="-122"/>
                <a:ea typeface="华文中宋" panose="02010600040101010101" pitchFamily="2" charset="-122"/>
                <a:cs typeface="宋体"/>
                <a:sym typeface="宋体"/>
              </a:rPr>
              <a:t>年X月X日</a:t>
            </a:r>
            <a:endParaRPr b="0" dirty="0">
              <a:latin typeface="华文中宋" panose="02010600040101010101" pitchFamily="2" charset="-122"/>
              <a:ea typeface="华文中宋" panose="02010600040101010101" pitchFamily="2" charset="-122"/>
              <a:cs typeface="宋体"/>
              <a:sym typeface="宋体"/>
            </a:endParaRPr>
          </a:p>
        </p:txBody>
      </p:sp>
      <p:sp>
        <p:nvSpPr>
          <p:cNvPr id="121" name="Text Box 12"/>
          <p:cNvSpPr txBox="1"/>
          <p:nvPr/>
        </p:nvSpPr>
        <p:spPr>
          <a:xfrm>
            <a:off x="1612274" y="374563"/>
            <a:ext cx="8215370" cy="1188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cap="all">
                <a:ln w="9000">
                  <a:solidFill>
                    <a:srgbClr val="353300"/>
                  </a:solidFill>
                </a:ln>
                <a:solidFill>
                  <a:srgbClr val="4346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>
                <a:latin typeface="宋体"/>
                <a:ea typeface="宋体"/>
                <a:cs typeface="宋体"/>
                <a:sym typeface="宋体"/>
              </a:rPr>
              <a:t>广东外语外贸大学</a:t>
            </a:r>
            <a:endParaRPr dirty="0">
              <a:latin typeface="宋体"/>
              <a:ea typeface="宋体"/>
              <a:cs typeface="宋体"/>
              <a:sym typeface="宋体"/>
            </a:endParaRPr>
          </a:p>
          <a:p>
            <a:pPr>
              <a:defRPr cap="all">
                <a:ln w="9000">
                  <a:solidFill>
                    <a:srgbClr val="353300"/>
                  </a:solidFill>
                </a:ln>
                <a:solidFill>
                  <a:srgbClr val="4346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>
                <a:latin typeface="宋体"/>
                <a:ea typeface="宋体"/>
                <a:cs typeface="宋体"/>
                <a:sym typeface="宋体"/>
              </a:rPr>
              <a:t>外国语言学及应用语言学研究中心</a:t>
            </a:r>
            <a:endParaRPr dirty="0">
              <a:latin typeface="宋体"/>
              <a:ea typeface="宋体"/>
              <a:cs typeface="宋体"/>
              <a:sym typeface="宋体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040"/>
            <a:ext cx="1558651" cy="116629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280" y="8725671"/>
            <a:ext cx="3416052" cy="2280532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2238164" y="3674824"/>
            <a:ext cx="715108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 sz="4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n-US" altLang="zh-CN" sz="3200" b="1" dirty="0" smtClean="0"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  <a:sym typeface="宋体"/>
              </a:rPr>
              <a:t>XXXXXXX</a:t>
            </a:r>
          </a:p>
          <a:p>
            <a:pPr>
              <a:lnSpc>
                <a:spcPct val="100000"/>
              </a:lnSpc>
              <a:defRPr sz="4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 lang="en-US" altLang="zh-CN" b="1" dirty="0" smtClean="0">
              <a:latin typeface="宋体"/>
              <a:ea typeface="宋体"/>
              <a:cs typeface="宋体"/>
              <a:sym typeface="宋体"/>
            </a:endParaRPr>
          </a:p>
          <a:p>
            <a:pPr>
              <a:lnSpc>
                <a:spcPct val="100000"/>
              </a:lnSpc>
              <a:defRPr sz="4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 lang="en-US" altLang="zh-CN" b="1" dirty="0">
              <a:latin typeface="宋体"/>
              <a:ea typeface="宋体"/>
              <a:cs typeface="宋体"/>
              <a:sym typeface="宋体"/>
            </a:endParaRPr>
          </a:p>
        </p:txBody>
      </p:sp>
      <p:sp>
        <p:nvSpPr>
          <p:cNvPr id="16" name="文本占位符 1"/>
          <p:cNvSpPr>
            <a:spLocks noGrp="1"/>
          </p:cNvSpPr>
          <p:nvPr>
            <p:ph type="body" sz="quarter" idx="1"/>
          </p:nvPr>
        </p:nvSpPr>
        <p:spPr>
          <a:xfrm>
            <a:off x="502268" y="8725671"/>
            <a:ext cx="4161776" cy="969012"/>
          </a:xfrm>
        </p:spPr>
        <p:txBody>
          <a:bodyPr>
            <a:noAutofit/>
          </a:bodyPr>
          <a:lstStyle/>
          <a:p>
            <a:pPr defTabSz="548640">
              <a:spcBef>
                <a:spcPts val="0"/>
              </a:spcBef>
              <a:defRPr sz="2040">
                <a:solidFill>
                  <a:srgbClr val="003366"/>
                </a:solidFill>
                <a:effectLst/>
              </a:defRPr>
            </a:pPr>
            <a:r>
              <a:rPr lang="zh-CN" altLang="en-US" sz="2400" b="1" dirty="0"/>
              <a:t>时间：</a:t>
            </a:r>
            <a:r>
              <a:rPr lang="en-US" altLang="zh-CN" sz="2400" b="1" dirty="0"/>
              <a:t>XXXX</a:t>
            </a:r>
            <a:r>
              <a:rPr lang="zh-CN" altLang="en-US" sz="2400" b="1" dirty="0"/>
              <a:t>年</a:t>
            </a:r>
            <a:r>
              <a:rPr lang="en-US" altLang="zh-CN" sz="2400" b="1" dirty="0"/>
              <a:t>X</a:t>
            </a:r>
            <a:r>
              <a:rPr lang="zh-CN" altLang="en-US" sz="2400" b="1" dirty="0"/>
              <a:t>月</a:t>
            </a:r>
            <a:r>
              <a:rPr lang="en-US" altLang="zh-CN" sz="2400" b="1" dirty="0"/>
              <a:t>X</a:t>
            </a:r>
            <a:r>
              <a:rPr lang="zh-CN" altLang="en-US" sz="2400" b="1" dirty="0"/>
              <a:t>日 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星期</a:t>
            </a:r>
            <a:r>
              <a:rPr lang="en-US" altLang="zh-CN" sz="2400" b="1" dirty="0"/>
              <a:t>X</a:t>
            </a:r>
            <a:r>
              <a:rPr lang="zh-CN" altLang="en-US" sz="2400" b="1" dirty="0"/>
              <a:t>）</a:t>
            </a:r>
          </a:p>
          <a:p>
            <a:pPr defTabSz="548640">
              <a:spcBef>
                <a:spcPts val="0"/>
              </a:spcBef>
              <a:defRPr sz="2040">
                <a:solidFill>
                  <a:srgbClr val="003366"/>
                </a:solidFill>
                <a:effectLst/>
              </a:defRPr>
            </a:pPr>
            <a:r>
              <a:rPr lang="zh-CN" altLang="en-US" sz="2400" b="1" dirty="0"/>
              <a:t>           </a:t>
            </a:r>
            <a:r>
              <a:rPr lang="en-US" altLang="zh-CN" sz="2400" b="1" dirty="0"/>
              <a:t>XX:XX</a:t>
            </a:r>
          </a:p>
          <a:p>
            <a:pPr defTabSz="548640">
              <a:spcBef>
                <a:spcPts val="0"/>
              </a:spcBef>
              <a:defRPr sz="2040">
                <a:solidFill>
                  <a:srgbClr val="003366"/>
                </a:solidFill>
                <a:effectLst/>
              </a:defRPr>
            </a:pPr>
            <a:r>
              <a:rPr lang="en-US" altLang="zh-CN" sz="2400" b="1" dirty="0"/>
              <a:t>         </a:t>
            </a:r>
          </a:p>
          <a:p>
            <a:pPr defTabSz="548640">
              <a:spcBef>
                <a:spcPts val="0"/>
              </a:spcBef>
              <a:defRPr sz="2040">
                <a:solidFill>
                  <a:srgbClr val="003366"/>
                </a:solidFill>
                <a:effectLst/>
              </a:defRPr>
            </a:pPr>
            <a:r>
              <a:rPr lang="zh-CN" altLang="en-US" sz="2400" b="1" dirty="0"/>
              <a:t>地点：八教</a:t>
            </a:r>
            <a:r>
              <a:rPr lang="en-US" altLang="zh-CN" sz="2400" b="1" dirty="0"/>
              <a:t>XX</a:t>
            </a:r>
            <a:r>
              <a:rPr lang="zh-CN" altLang="en-US" sz="2400" b="1" dirty="0"/>
              <a:t>教室</a:t>
            </a:r>
            <a:endParaRPr lang="zh-CN" altLang="en-US" sz="2400" b="1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Trust design template">
  <a:themeElements>
    <a:clrScheme name="1_Trust design template">
      <a:dk1>
        <a:srgbClr val="003366"/>
      </a:dk1>
      <a:lt1>
        <a:srgbClr val="666666"/>
      </a:lt1>
      <a:dk2>
        <a:srgbClr val="A7A7A7"/>
      </a:dk2>
      <a:lt2>
        <a:srgbClr val="535353"/>
      </a:lt2>
      <a:accent1>
        <a:srgbClr val="CCC692"/>
      </a:accent1>
      <a:accent2>
        <a:srgbClr val="949B01"/>
      </a:accent2>
      <a:accent3>
        <a:srgbClr val="CAADAA"/>
      </a:accent3>
      <a:accent4>
        <a:srgbClr val="484600"/>
      </a:accent4>
      <a:accent5>
        <a:srgbClr val="E2DFC7"/>
      </a:accent5>
      <a:accent6>
        <a:srgbClr val="868C01"/>
      </a:accent6>
      <a:hlink>
        <a:srgbClr val="0000FF"/>
      </a:hlink>
      <a:folHlink>
        <a:srgbClr val="FF00FF"/>
      </a:folHlink>
    </a:clrScheme>
    <a:fontScheme name="1_Trust design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Trust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654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Trust design template">
  <a:themeElements>
    <a:clrScheme name="1_Trust design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692"/>
      </a:accent1>
      <a:accent2>
        <a:srgbClr val="949B01"/>
      </a:accent2>
      <a:accent3>
        <a:srgbClr val="CAADAA"/>
      </a:accent3>
      <a:accent4>
        <a:srgbClr val="484600"/>
      </a:accent4>
      <a:accent5>
        <a:srgbClr val="E2DFC7"/>
      </a:accent5>
      <a:accent6>
        <a:srgbClr val="868C01"/>
      </a:accent6>
      <a:hlink>
        <a:srgbClr val="0000FF"/>
      </a:hlink>
      <a:folHlink>
        <a:srgbClr val="FF00FF"/>
      </a:folHlink>
    </a:clrScheme>
    <a:fontScheme name="1_Trust design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Trust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654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79</Words>
  <Application>Microsoft Office PowerPoint</Application>
  <PresentationFormat>A3 纸张(297x420 毫米)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华文中宋</vt:lpstr>
      <vt:lpstr>华文仿宋</vt:lpstr>
      <vt:lpstr>华文新魏</vt:lpstr>
      <vt:lpstr>宋体</vt:lpstr>
      <vt:lpstr>黑体</vt:lpstr>
      <vt:lpstr>Arial</vt:lpstr>
      <vt:lpstr>Arial Black</vt:lpstr>
      <vt:lpstr>Times New Roman</vt:lpstr>
      <vt:lpstr>1_Trust design template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16</cp:revision>
  <dcterms:modified xsi:type="dcterms:W3CDTF">2021-12-22T01:44:16Z</dcterms:modified>
</cp:coreProperties>
</file>