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601200" cy="12801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ECEADB"/>
          </a:solidFill>
        </a:fill>
      </a:tcStyle>
    </a:wholeTbl>
    <a:band2H>
      <a:tcTxStyle b="def" i="def"/>
      <a:tcStyle>
        <a:tcBdr/>
        <a:fill>
          <a:solidFill>
            <a:srgbClr val="F6F5EE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ECE2E2"/>
          </a:solidFill>
        </a:fill>
      </a:tcStyle>
    </a:wholeTbl>
    <a:band2H>
      <a:tcTxStyle b="def" i="def"/>
      <a:tcStyle>
        <a:tcBdr/>
        <a:fill>
          <a:solidFill>
            <a:srgbClr val="F5F1F1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D8DACA"/>
          </a:solidFill>
        </a:fill>
      </a:tcStyle>
    </a:wholeTbl>
    <a:band2H>
      <a:tcTxStyle b="def" i="def"/>
      <a:tcStyle>
        <a:tcBdr/>
        <a:fill>
          <a:solidFill>
            <a:srgbClr val="EDEDE6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565400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65400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5654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565400">
              <a:alpha val="20000"/>
            </a:srgbClr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508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254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幻灯片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40029" y="7965440"/>
            <a:ext cx="4320542" cy="21336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40029" y="10383521"/>
            <a:ext cx="9121142" cy="96901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600"/>
              </a:spcBef>
              <a:defRPr sz="2800">
                <a:solidFill>
                  <a:srgbClr val="414C24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  <a:lvl2pPr marL="742950" indent="-285750">
              <a:spcBef>
                <a:spcPts val="600"/>
              </a:spcBef>
              <a:buSzPct val="100000"/>
              <a:buChar char="–"/>
              <a:defRPr sz="2800">
                <a:solidFill>
                  <a:srgbClr val="414C24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2pPr>
            <a:lvl3pPr marL="1181100" indent="-266700">
              <a:spcBef>
                <a:spcPts val="600"/>
              </a:spcBef>
              <a:buSzPct val="100000"/>
              <a:buChar char="•"/>
              <a:defRPr sz="2800">
                <a:solidFill>
                  <a:srgbClr val="414C24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3pPr>
            <a:lvl4pPr marL="1691639" indent="-320039">
              <a:spcBef>
                <a:spcPts val="600"/>
              </a:spcBef>
              <a:buSzPct val="100000"/>
              <a:buChar char="–"/>
              <a:defRPr sz="2800">
                <a:solidFill>
                  <a:srgbClr val="414C24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4pPr>
            <a:lvl5pPr marL="2148839" indent="-320039">
              <a:spcBef>
                <a:spcPts val="600"/>
              </a:spcBef>
              <a:buSzPct val="100000"/>
              <a:buChar char="»"/>
              <a:defRPr sz="2800">
                <a:solidFill>
                  <a:srgbClr val="414C24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9087514" y="11521440"/>
            <a:ext cx="273656" cy="26425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5F0B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0020" y="4836159"/>
            <a:ext cx="9201151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7060882" y="2987039"/>
            <a:ext cx="2300288" cy="8676642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160020" y="2987039"/>
            <a:ext cx="6753153" cy="8676642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60020" y="4836159"/>
            <a:ext cx="9201151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160020" y="4836159"/>
            <a:ext cx="4526720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SzPct val="100000"/>
              <a:buChar char="•"/>
              <a:defRPr sz="2800"/>
            </a:lvl1pPr>
            <a:lvl2pPr marL="790575" indent="-333375">
              <a:spcBef>
                <a:spcPts val="600"/>
              </a:spcBef>
              <a:buSzPct val="100000"/>
              <a:buChar char="–"/>
              <a:defRPr sz="2800"/>
            </a:lvl2pPr>
            <a:lvl3pPr marL="1234439" indent="-320039">
              <a:spcBef>
                <a:spcPts val="600"/>
              </a:spcBef>
              <a:buSzPct val="100000"/>
              <a:buChar char="•"/>
              <a:defRPr sz="2800"/>
            </a:lvl3pPr>
            <a:lvl4pPr marL="1727200" indent="-355600">
              <a:spcBef>
                <a:spcPts val="600"/>
              </a:spcBef>
              <a:buSzPct val="100000"/>
              <a:buChar char="–"/>
              <a:defRPr sz="2800"/>
            </a:lvl4pPr>
            <a:lvl5pPr marL="2184400" indent="-355600">
              <a:spcBef>
                <a:spcPts val="600"/>
              </a:spcBef>
              <a:buSzPct val="100000"/>
              <a:buChar char="»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80059" y="512658"/>
            <a:ext cx="8641082" cy="2133601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80059" y="2865544"/>
            <a:ext cx="4242070" cy="119422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/>
            </a:lvl1pPr>
            <a:lvl2pPr>
              <a:spcBef>
                <a:spcPts val="500"/>
              </a:spcBef>
              <a:defRPr b="1" sz="2400"/>
            </a:lvl2pPr>
            <a:lvl3pPr>
              <a:spcBef>
                <a:spcPts val="500"/>
              </a:spcBef>
              <a:defRPr b="1" sz="2400"/>
            </a:lvl3pPr>
            <a:lvl4pPr>
              <a:spcBef>
                <a:spcPts val="500"/>
              </a:spcBef>
              <a:defRPr b="1" sz="2400"/>
            </a:lvl4pPr>
            <a:lvl5pPr>
              <a:spcBef>
                <a:spcPts val="500"/>
              </a:spcBef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本占位符 4"/>
          <p:cNvSpPr/>
          <p:nvPr>
            <p:ph type="body" sz="quarter" idx="13"/>
          </p:nvPr>
        </p:nvSpPr>
        <p:spPr>
          <a:xfrm>
            <a:off x="4877533" y="2865544"/>
            <a:ext cx="4243607" cy="11942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b="0" cap="none" sz="36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80059" y="509693"/>
            <a:ext cx="3158858" cy="2169161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754315" y="509693"/>
            <a:ext cx="5366826" cy="10925812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本占位符 3"/>
          <p:cNvSpPr/>
          <p:nvPr>
            <p:ph type="body" sz="half" idx="13"/>
          </p:nvPr>
        </p:nvSpPr>
        <p:spPr>
          <a:xfrm>
            <a:off x="480059" y="2678854"/>
            <a:ext cx="3158858" cy="8756651"/>
          </a:xfrm>
          <a:prstGeom prst="rect">
            <a:avLst/>
          </a:prstGeom>
        </p:spPr>
        <p:txBody>
          <a:bodyPr anchor="t"/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881774" y="8961119"/>
            <a:ext cx="5760721" cy="1057912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图片占位符 2"/>
          <p:cNvSpPr/>
          <p:nvPr>
            <p:ph type="pic" sz="half" idx="13"/>
          </p:nvPr>
        </p:nvSpPr>
        <p:spPr>
          <a:xfrm>
            <a:off x="1881774" y="1143847"/>
            <a:ext cx="5760721" cy="7680960"/>
          </a:xfrm>
          <a:prstGeom prst="rect">
            <a:avLst/>
          </a:prstGeom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881774" y="10019031"/>
            <a:ext cx="5760721" cy="150241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/>
            </a:lvl1pPr>
            <a:lvl2pPr>
              <a:spcBef>
                <a:spcPts val="300"/>
              </a:spcBef>
              <a:defRPr sz="14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758556" y="8226214"/>
            <a:ext cx="8161021" cy="254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758556" y="5425864"/>
            <a:ext cx="8161021" cy="280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087514" y="1166368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654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hyperlink" Target="http://www.gdufs.edu.cn/info/1014/12836.htm" TargetMode="External"/><Relationship Id="rId6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3"/>
          <p:cNvSpPr txBox="1"/>
          <p:nvPr>
            <p:ph type="body" sz="quarter" idx="1"/>
          </p:nvPr>
        </p:nvSpPr>
        <p:spPr>
          <a:xfrm>
            <a:off x="300006" y="8043874"/>
            <a:ext cx="5100114" cy="1254764"/>
          </a:xfrm>
          <a:prstGeom prst="rect">
            <a:avLst/>
          </a:prstGeom>
          <a:gradFill>
            <a:gsLst>
              <a:gs pos="0">
                <a:schemeClr val="accent4">
                  <a:hueOff val="-113060"/>
                  <a:satOff val="-88354"/>
                  <a:lumOff val="59866"/>
                </a:schemeClr>
              </a:gs>
              <a:gs pos="35000">
                <a:srgbClr val="D5D5CB"/>
              </a:gs>
              <a:gs pos="100000">
                <a:schemeClr val="accent4">
                  <a:hueOff val="-115714"/>
                  <a:satOff val="-88322"/>
                  <a:lumOff val="78991"/>
                </a:schemeClr>
              </a:gs>
            </a:gsLst>
            <a:lin ang="16200000"/>
          </a:gradFill>
          <a:ln w="9525">
            <a:solidFill>
              <a:srgbClr val="4644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548640">
              <a:lnSpc>
                <a:spcPct val="80000"/>
              </a:lnSpc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t>时间</a:t>
            </a:r>
            <a:r>
              <a:rPr b="1"/>
              <a:t>：</a:t>
            </a:r>
            <a:r>
              <a:rPr b="1"/>
              <a:t>XX</a:t>
            </a:r>
            <a:r>
              <a:rPr b="1"/>
              <a:t>XX年</a:t>
            </a:r>
            <a:r>
              <a:rPr b="1"/>
              <a:t>X</a:t>
            </a:r>
            <a:r>
              <a:rPr b="1"/>
              <a:t>月</a:t>
            </a:r>
            <a:r>
              <a:rPr b="1"/>
              <a:t>X</a:t>
            </a:r>
            <a:r>
              <a:rPr b="1"/>
              <a:t>日(</a:t>
            </a:r>
            <a:r>
              <a:rPr b="1"/>
              <a:t>星期X）</a:t>
            </a:r>
            <a:endParaRPr b="1"/>
          </a:p>
          <a:p>
            <a:pPr defTabSz="548640">
              <a:lnSpc>
                <a:spcPct val="80000"/>
              </a:lnSpc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rPr b="1"/>
              <a:t>           XX:XX</a:t>
            </a:r>
            <a:endParaRPr b="1"/>
          </a:p>
          <a:p>
            <a:pPr defTabSz="548640">
              <a:lnSpc>
                <a:spcPct val="80000"/>
              </a:lnSpc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t>         </a:t>
            </a:r>
          </a:p>
          <a:p>
            <a:pPr defTabSz="548640">
              <a:lnSpc>
                <a:spcPct val="80000"/>
              </a:lnSpc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t>地点</a:t>
            </a:r>
            <a:r>
              <a:rPr b="1"/>
              <a:t>：XX教室</a:t>
            </a:r>
          </a:p>
        </p:txBody>
      </p:sp>
      <p:sp>
        <p:nvSpPr>
          <p:cNvPr id="113" name="Text Box 9"/>
          <p:cNvSpPr txBox="1"/>
          <p:nvPr/>
        </p:nvSpPr>
        <p:spPr>
          <a:xfrm>
            <a:off x="442881" y="2400272"/>
            <a:ext cx="8786876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b="1" sz="6000">
                <a:solidFill>
                  <a:srgbClr val="002060"/>
                </a:solidFill>
                <a:latin typeface="华文新魏"/>
                <a:ea typeface="华文新魏"/>
                <a:cs typeface="华文新魏"/>
                <a:sym typeface="华文新魏"/>
              </a:defRPr>
            </a:lvl1pPr>
          </a:lstStyle>
          <a:p>
            <a:pPr/>
            <a:r>
              <a:t>博士学位论文选题论证会</a:t>
            </a:r>
          </a:p>
        </p:txBody>
      </p:sp>
      <p:sp>
        <p:nvSpPr>
          <p:cNvPr id="114" name="Text Box 10"/>
          <p:cNvSpPr txBox="1"/>
          <p:nvPr/>
        </p:nvSpPr>
        <p:spPr>
          <a:xfrm>
            <a:off x="228568" y="3757593"/>
            <a:ext cx="9084682" cy="412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795463" indent="-1795463"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论文题目</a:t>
            </a:r>
            <a:r>
              <a:t>: </a:t>
            </a:r>
            <a:r>
              <a:rPr b="1" sz="2700">
                <a:solidFill>
                  <a:srgbClr val="414C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</a:t>
            </a:r>
            <a:endParaRPr b="1" sz="2700">
              <a:solidFill>
                <a:srgbClr val="414C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1000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指导教师：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XXX 教授</a:t>
            </a:r>
            <a:br>
              <a:rPr>
                <a:latin typeface="华文仿宋"/>
                <a:ea typeface="华文仿宋"/>
                <a:cs typeface="华文仿宋"/>
                <a:sym typeface="华文仿宋"/>
              </a:rPr>
            </a:br>
            <a:r>
              <a:t>答 辩 人：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XXX</a:t>
            </a:r>
          </a:p>
          <a:p>
            <a:pPr>
              <a:defRPr sz="28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答辩委员会组长：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XXX</a:t>
            </a:r>
            <a:r>
              <a:t> 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教授   XXXXX大学</a:t>
            </a: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答辩委员会成员：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XXX</a:t>
            </a:r>
            <a:r>
              <a:t> 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教授   XXXXX大学</a:t>
            </a: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                             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XXX</a:t>
            </a:r>
            <a:r>
              <a:t> </a:t>
            </a:r>
            <a:r>
              <a:rPr>
                <a:latin typeface="华文仿宋"/>
                <a:ea typeface="华文仿宋"/>
                <a:cs typeface="华文仿宋"/>
                <a:sym typeface="华文仿宋"/>
              </a:rPr>
              <a:t>博士   XXXXX大学</a:t>
            </a:r>
          </a:p>
        </p:txBody>
      </p:sp>
      <p:sp>
        <p:nvSpPr>
          <p:cNvPr id="115" name="Text Box 12"/>
          <p:cNvSpPr txBox="1"/>
          <p:nvPr/>
        </p:nvSpPr>
        <p:spPr>
          <a:xfrm>
            <a:off x="2558782" y="21682778"/>
            <a:ext cx="6746996" cy="1689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>
                <a:solidFill>
                  <a:srgbClr val="414C24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外国语言学及应用语言学研究中心</a:t>
            </a:r>
          </a:p>
          <a:p>
            <a:pPr algn="r">
              <a:defRPr>
                <a:solidFill>
                  <a:srgbClr val="414C24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                                     </a:t>
            </a:r>
            <a:r>
              <a:t>2014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5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月</a:t>
            </a:r>
            <a:r>
              <a:t>26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日</a:t>
            </a:r>
          </a:p>
        </p:txBody>
      </p:sp>
      <p:grpSp>
        <p:nvGrpSpPr>
          <p:cNvPr id="118" name="Picture 7"/>
          <p:cNvGrpSpPr/>
          <p:nvPr/>
        </p:nvGrpSpPr>
        <p:grpSpPr>
          <a:xfrm>
            <a:off x="0" y="0"/>
            <a:ext cx="9601200" cy="1874848"/>
            <a:chOff x="0" y="0"/>
            <a:chExt cx="9601200" cy="1874847"/>
          </a:xfrm>
        </p:grpSpPr>
        <p:sp>
          <p:nvSpPr>
            <p:cNvPr id="116" name="Shape"/>
            <p:cNvSpPr/>
            <p:nvPr/>
          </p:nvSpPr>
          <p:spPr>
            <a:xfrm>
              <a:off x="-1" y="-1"/>
              <a:ext cx="9601202" cy="187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6"/>
                  </a:moveTo>
                  <a:lnTo>
                    <a:pt x="0" y="1856"/>
                  </a:lnTo>
                  <a:cubicBezTo>
                    <a:pt x="0" y="831"/>
                    <a:pt x="162" y="0"/>
                    <a:pt x="362" y="0"/>
                  </a:cubicBezTo>
                  <a:lnTo>
                    <a:pt x="21238" y="0"/>
                  </a:lnTo>
                  <a:lnTo>
                    <a:pt x="21238" y="0"/>
                  </a:lnTo>
                  <a:cubicBezTo>
                    <a:pt x="21438" y="0"/>
                    <a:pt x="21600" y="831"/>
                    <a:pt x="21600" y="1856"/>
                  </a:cubicBezTo>
                  <a:lnTo>
                    <a:pt x="21600" y="19744"/>
                  </a:lnTo>
                  <a:lnTo>
                    <a:pt x="21600" y="19744"/>
                  </a:lnTo>
                  <a:cubicBezTo>
                    <a:pt x="21600" y="20769"/>
                    <a:pt x="21438" y="21600"/>
                    <a:pt x="21238" y="21600"/>
                  </a:cubicBezTo>
                  <a:lnTo>
                    <a:pt x="362" y="21600"/>
                  </a:lnTo>
                  <a:lnTo>
                    <a:pt x="362" y="21600"/>
                  </a:lnTo>
                  <a:cubicBezTo>
                    <a:pt x="162" y="21600"/>
                    <a:pt x="0" y="20769"/>
                    <a:pt x="0" y="19744"/>
                  </a:cubicBez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17" name="image4.jpeg" descr="image4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9601200" cy="187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3" y="0"/>
                  </a:moveTo>
                  <a:cubicBezTo>
                    <a:pt x="162" y="0"/>
                    <a:pt x="0" y="831"/>
                    <a:pt x="0" y="1856"/>
                  </a:cubicBezTo>
                  <a:lnTo>
                    <a:pt x="0" y="19744"/>
                  </a:lnTo>
                  <a:cubicBezTo>
                    <a:pt x="0" y="20769"/>
                    <a:pt x="162" y="21600"/>
                    <a:pt x="363" y="21600"/>
                  </a:cubicBezTo>
                  <a:lnTo>
                    <a:pt x="21237" y="21600"/>
                  </a:lnTo>
                  <a:cubicBezTo>
                    <a:pt x="21438" y="21600"/>
                    <a:pt x="21600" y="20769"/>
                    <a:pt x="21600" y="19744"/>
                  </a:cubicBezTo>
                  <a:lnTo>
                    <a:pt x="21600" y="1856"/>
                  </a:lnTo>
                  <a:cubicBezTo>
                    <a:pt x="21600" y="831"/>
                    <a:pt x="21438" y="0"/>
                    <a:pt x="21237" y="0"/>
                  </a:cubicBezTo>
                  <a:lnTo>
                    <a:pt x="363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>
              <a:reflection blurRad="0" stA="38000" stPos="0" endA="0" endPos="40000" dist="0" dir="5400000" fadeDir="5400000" sx="100000" sy="-100000" kx="0" ky="0" algn="bl" rotWithShape="0"/>
            </a:effectLst>
          </p:spPr>
        </p:pic>
      </p:grpSp>
      <p:sp>
        <p:nvSpPr>
          <p:cNvPr id="119" name="Text Box 13"/>
          <p:cNvSpPr txBox="1"/>
          <p:nvPr/>
        </p:nvSpPr>
        <p:spPr>
          <a:xfrm>
            <a:off x="442882" y="10329889"/>
            <a:ext cx="6697663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400"/>
              </a:spcBef>
              <a:defRPr b="1" sz="4000">
                <a:solidFill>
                  <a:srgbClr val="00264D"/>
                </a:solidFill>
                <a:latin typeface="华文新魏"/>
                <a:ea typeface="华文新魏"/>
                <a:cs typeface="华文新魏"/>
                <a:sym typeface="华文新魏"/>
              </a:defRPr>
            </a:lvl1pPr>
          </a:lstStyle>
          <a:p>
            <a:pPr>
              <a:defRPr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b="1">
                <a:latin typeface="华文新魏"/>
                <a:ea typeface="华文新魏"/>
                <a:cs typeface="华文新魏"/>
                <a:sym typeface="华文新魏"/>
              </a:rPr>
              <a:t>公开答辩，欢迎参加！</a:t>
            </a:r>
          </a:p>
        </p:txBody>
      </p:sp>
      <p:sp>
        <p:nvSpPr>
          <p:cNvPr id="120" name="Text Box 12"/>
          <p:cNvSpPr txBox="1"/>
          <p:nvPr/>
        </p:nvSpPr>
        <p:spPr>
          <a:xfrm>
            <a:off x="1157262" y="11044270"/>
            <a:ext cx="8215370" cy="123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50000"/>
              </a:lnSpc>
              <a:defRPr sz="28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外国语言学及应用语言学研究中心</a:t>
            </a:r>
            <a:endParaRPr>
              <a:solidFill>
                <a:srgbClr val="414C24"/>
              </a:solidFill>
            </a:endParaRPr>
          </a:p>
          <a:p>
            <a:pPr algn="r">
              <a:lnSpc>
                <a:spcPts val="2600"/>
              </a:lnSpc>
              <a:defRPr b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    XXXX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X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月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X</a:t>
            </a:r>
            <a:r>
              <a:rPr b="0">
                <a:latin typeface="宋体"/>
                <a:ea typeface="宋体"/>
                <a:cs typeface="宋体"/>
                <a:sym typeface="宋体"/>
              </a:rPr>
              <a:t>日</a:t>
            </a:r>
          </a:p>
        </p:txBody>
      </p:sp>
      <p:sp>
        <p:nvSpPr>
          <p:cNvPr id="121" name="Text Box 12"/>
          <p:cNvSpPr txBox="1"/>
          <p:nvPr/>
        </p:nvSpPr>
        <p:spPr>
          <a:xfrm>
            <a:off x="1385830" y="400007"/>
            <a:ext cx="8215370" cy="1188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cap="all">
                <a:ln w="9000">
                  <a:solidFill>
                    <a:srgbClr val="353300"/>
                  </a:solidFill>
                </a:ln>
                <a:solidFill>
                  <a:srgbClr val="4346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广东外语外贸大学</a:t>
            </a:r>
          </a:p>
          <a:p>
            <a:pPr>
              <a:defRPr cap="all">
                <a:ln w="9000">
                  <a:solidFill>
                    <a:srgbClr val="353300"/>
                  </a:solidFill>
                </a:ln>
                <a:solidFill>
                  <a:srgbClr val="4346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外国语言学及应用语言学研究中心</a:t>
            </a:r>
          </a:p>
        </p:txBody>
      </p:sp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257132"/>
            <a:ext cx="1419225" cy="1285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icture 12" descr="Picture 12">
            <a:hlinkClick r:id="rId5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29228" y="7972435"/>
            <a:ext cx="4143405" cy="2214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rust design template">
  <a:themeElements>
    <a:clrScheme name="1_Trust design template">
      <a:dk1>
        <a:srgbClr val="003366"/>
      </a:dk1>
      <a:lt1>
        <a:srgbClr val="666666"/>
      </a:lt1>
      <a:dk2>
        <a:srgbClr val="A7A7A7"/>
      </a:dk2>
      <a:lt2>
        <a:srgbClr val="535353"/>
      </a:lt2>
      <a:accent1>
        <a:srgbClr val="CCC692"/>
      </a:accent1>
      <a:accent2>
        <a:srgbClr val="949B01"/>
      </a:accent2>
      <a:accent3>
        <a:srgbClr val="CAADAA"/>
      </a:accent3>
      <a:accent4>
        <a:srgbClr val="484600"/>
      </a:accent4>
      <a:accent5>
        <a:srgbClr val="E2DFC7"/>
      </a:accent5>
      <a:accent6>
        <a:srgbClr val="868C01"/>
      </a:accent6>
      <a:hlink>
        <a:srgbClr val="0000FF"/>
      </a:hlink>
      <a:folHlink>
        <a:srgbClr val="FF00FF"/>
      </a:folHlink>
    </a:clrScheme>
    <a:fontScheme name="1_Trust design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Trus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654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rust design template">
  <a:themeElements>
    <a:clrScheme name="1_Trust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692"/>
      </a:accent1>
      <a:accent2>
        <a:srgbClr val="949B01"/>
      </a:accent2>
      <a:accent3>
        <a:srgbClr val="CAADAA"/>
      </a:accent3>
      <a:accent4>
        <a:srgbClr val="484600"/>
      </a:accent4>
      <a:accent5>
        <a:srgbClr val="E2DFC7"/>
      </a:accent5>
      <a:accent6>
        <a:srgbClr val="868C01"/>
      </a:accent6>
      <a:hlink>
        <a:srgbClr val="0000FF"/>
      </a:hlink>
      <a:folHlink>
        <a:srgbClr val="FF00FF"/>
      </a:folHlink>
    </a:clrScheme>
    <a:fontScheme name="1_Trust design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Trus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654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